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10/08/2017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1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10/08/2017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7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10/08/2017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282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10/08/2017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68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10/08/2017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7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10/08/2017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35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10/08/2017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15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10/08/2017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371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10/08/2017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95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10/08/2017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95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10/08/2017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35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E2DB3-7F2B-4922-A451-C22CB681478C}" type="datetimeFigureOut">
              <a:rPr lang="en-GB" smtClean="0"/>
              <a:t>10/08/2017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58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0249" y="175175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TheSerif HP5 Plain" pitchFamily="18" charset="0"/>
              </a:rPr>
              <a:t>Thema 20</a:t>
            </a:r>
            <a:br>
              <a:rPr lang="nl-NL" dirty="0">
                <a:latin typeface="TheSerif HP5 Plain" pitchFamily="18" charset="0"/>
              </a:rPr>
            </a:br>
            <a:r>
              <a:rPr lang="nl-NL" dirty="0">
                <a:latin typeface="TheSerif HP5 Plain" pitchFamily="18" charset="0"/>
              </a:rPr>
              <a:t>Online zelfhulp voor cliënten (groepen)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66503" y="4362060"/>
            <a:ext cx="9144000" cy="708704"/>
          </a:xfrm>
        </p:spPr>
        <p:txBody>
          <a:bodyPr/>
          <a:lstStyle/>
          <a:p>
            <a:r>
              <a:rPr lang="nl-NL" dirty="0">
                <a:latin typeface="TheSerif HP5 Plain" pitchFamily="18" charset="0"/>
              </a:rPr>
              <a:t>Sociaal werk 1, 978 90 3722 961 5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590" y="388777"/>
            <a:ext cx="2511557" cy="74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0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6947" y="1991880"/>
            <a:ext cx="10515600" cy="25682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>
                <a:latin typeface="TheSerif HP5 Plain" pitchFamily="18" charset="0"/>
              </a:rPr>
              <a:t>20.1	Je eigen culturele achtergrond</a:t>
            </a:r>
          </a:p>
          <a:p>
            <a:pPr marL="0" indent="0">
              <a:buNone/>
            </a:pPr>
            <a:r>
              <a:rPr lang="nl-NL" dirty="0">
                <a:latin typeface="TheSerif HP5 Plain" pitchFamily="18" charset="0"/>
              </a:rPr>
              <a:t>20.2	Historie van zelfhulp</a:t>
            </a:r>
          </a:p>
          <a:p>
            <a:pPr marL="0" indent="0">
              <a:buNone/>
            </a:pPr>
            <a:r>
              <a:rPr lang="nl-NL" dirty="0">
                <a:latin typeface="TheSerif HP5 Plain" pitchFamily="18" charset="0"/>
              </a:rPr>
              <a:t>20.3	Zelfhulporganisaties en hun doelgroepen</a:t>
            </a:r>
          </a:p>
          <a:p>
            <a:pPr marL="0" indent="0">
              <a:buNone/>
            </a:pPr>
            <a:r>
              <a:rPr lang="nl-NL" dirty="0">
                <a:latin typeface="TheSerif HP5 Plain" pitchFamily="18" charset="0"/>
              </a:rPr>
              <a:t>20.4	Online zelfhulp</a:t>
            </a:r>
          </a:p>
          <a:p>
            <a:pPr marL="0" indent="0">
              <a:buNone/>
            </a:pPr>
            <a:r>
              <a:rPr lang="nl-NL" dirty="0">
                <a:latin typeface="TheSerif HP5 Plain" pitchFamily="18" charset="0"/>
              </a:rPr>
              <a:t>20.5	Vormen van online zelfhulp</a:t>
            </a:r>
          </a:p>
          <a:p>
            <a:pPr marL="0" indent="0">
              <a:buNone/>
            </a:pPr>
            <a:r>
              <a:rPr lang="nl-NL" dirty="0">
                <a:latin typeface="TheSerif HP5 Plain" pitchFamily="18" charset="0"/>
              </a:rPr>
              <a:t>20.6	Verdieping: Ervaringsdeskundigen online</a:t>
            </a:r>
          </a:p>
        </p:txBody>
      </p:sp>
    </p:spTree>
    <p:extLst>
      <p:ext uri="{BB962C8B-B14F-4D97-AF65-F5344CB8AC3E}">
        <p14:creationId xmlns:p14="http://schemas.microsoft.com/office/powerpoint/2010/main" val="414384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98870"/>
            <a:ext cx="10515600" cy="1325563"/>
          </a:xfrm>
        </p:spPr>
        <p:txBody>
          <a:bodyPr/>
          <a:lstStyle/>
          <a:p>
            <a:r>
              <a:rPr lang="nl-NL" dirty="0">
                <a:latin typeface="TheSerif HP5 Plain" pitchFamily="18" charset="0"/>
              </a:rPr>
              <a:t>20.1	Je eigen culturele achtergrond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4449" y="1540617"/>
            <a:ext cx="10515600" cy="435133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nl-NL" dirty="0">
                <a:latin typeface="TheSerif HP5 Plain"/>
              </a:rPr>
              <a:t>20.1.1	Zelfhulp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dirty="0">
                <a:latin typeface="TheSerif HP5 Plain"/>
              </a:rPr>
              <a:t>20.1.2	Zelfmanagement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dirty="0">
                <a:latin typeface="TheSerif HP5 Plain"/>
              </a:rPr>
              <a:t>20.1.3	Empowerment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dirty="0">
                <a:latin typeface="TheSerif HP5 Plain"/>
              </a:rPr>
              <a:t>20.1.4	Empowermenttool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dirty="0">
                <a:latin typeface="TheSerif HP5 Plain"/>
              </a:rPr>
              <a:t>20.1.5	</a:t>
            </a:r>
            <a:r>
              <a:rPr lang="nl-NL" dirty="0" err="1">
                <a:latin typeface="TheSerif HP5 Plain"/>
              </a:rPr>
              <a:t>Cliëntgestuurde</a:t>
            </a:r>
            <a:r>
              <a:rPr lang="nl-NL" dirty="0">
                <a:latin typeface="TheSerif HP5 Plain"/>
              </a:rPr>
              <a:t> projecten</a:t>
            </a:r>
          </a:p>
        </p:txBody>
      </p:sp>
    </p:spTree>
    <p:extLst>
      <p:ext uri="{BB962C8B-B14F-4D97-AF65-F5344CB8AC3E}">
        <p14:creationId xmlns:p14="http://schemas.microsoft.com/office/powerpoint/2010/main" val="262084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98870"/>
            <a:ext cx="10515600" cy="1325563"/>
          </a:xfrm>
        </p:spPr>
        <p:txBody>
          <a:bodyPr/>
          <a:lstStyle/>
          <a:p>
            <a:r>
              <a:rPr lang="nl-NL" dirty="0">
                <a:latin typeface="TheSerif HP5 Plain" pitchFamily="18" charset="0"/>
              </a:rPr>
              <a:t>20.2	Historie van zelfhulp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4449" y="154061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latin typeface="TheSerif HP5 Plain"/>
              </a:rPr>
              <a:t>20.2.1	Oorsprong zelfhulp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20.2.2	Relatie tot professionele dienstverlening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20.2.3	Zelfhulpnetwerken</a:t>
            </a:r>
          </a:p>
        </p:txBody>
      </p:sp>
    </p:spTree>
    <p:extLst>
      <p:ext uri="{BB962C8B-B14F-4D97-AF65-F5344CB8AC3E}">
        <p14:creationId xmlns:p14="http://schemas.microsoft.com/office/powerpoint/2010/main" val="601156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98870"/>
            <a:ext cx="10515600" cy="1325563"/>
          </a:xfrm>
        </p:spPr>
        <p:txBody>
          <a:bodyPr/>
          <a:lstStyle/>
          <a:p>
            <a:r>
              <a:rPr lang="nl-NL" dirty="0">
                <a:latin typeface="TheSerif HP5 Plain" pitchFamily="18" charset="0"/>
              </a:rPr>
              <a:t>20.3	Zelfhulporganisaties en hun doelgroepen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4449" y="154061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/>
              </a:rPr>
              <a:t>20.3.1	Zelfhulporganisaties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20.3.2	Doelgroepen</a:t>
            </a:r>
          </a:p>
        </p:txBody>
      </p:sp>
    </p:spTree>
    <p:extLst>
      <p:ext uri="{BB962C8B-B14F-4D97-AF65-F5344CB8AC3E}">
        <p14:creationId xmlns:p14="http://schemas.microsoft.com/office/powerpoint/2010/main" val="3799250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98870"/>
            <a:ext cx="10515600" cy="1325563"/>
          </a:xfrm>
        </p:spPr>
        <p:txBody>
          <a:bodyPr/>
          <a:lstStyle/>
          <a:p>
            <a:r>
              <a:rPr lang="nl-NL" dirty="0">
                <a:latin typeface="TheSerif HP5 Plain" pitchFamily="18" charset="0"/>
              </a:rPr>
              <a:t>20.4	Online zelfhulp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4449" y="154061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/>
              </a:rPr>
              <a:t>20.4.1	Voordelen online zelfhulp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20.4.2	Nadelen online zelfhulp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20.4.3	Zelfhulptests</a:t>
            </a:r>
          </a:p>
        </p:txBody>
      </p:sp>
    </p:spTree>
    <p:extLst>
      <p:ext uri="{BB962C8B-B14F-4D97-AF65-F5344CB8AC3E}">
        <p14:creationId xmlns:p14="http://schemas.microsoft.com/office/powerpoint/2010/main" val="2105133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98870"/>
            <a:ext cx="10515600" cy="1325563"/>
          </a:xfrm>
        </p:spPr>
        <p:txBody>
          <a:bodyPr/>
          <a:lstStyle/>
          <a:p>
            <a:r>
              <a:rPr lang="nl-NL" dirty="0">
                <a:latin typeface="TheSerif HP5 Plain" pitchFamily="18" charset="0"/>
              </a:rPr>
              <a:t>20.5	Vormen van online zelfhulp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4449" y="154061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/>
              </a:rPr>
              <a:t>20.5.1	</a:t>
            </a:r>
            <a:r>
              <a:rPr lang="nl-NL" dirty="0" err="1">
                <a:latin typeface="TheSerif HP5 Plain"/>
              </a:rPr>
              <a:t>Psycho</a:t>
            </a:r>
            <a:r>
              <a:rPr lang="nl-NL" dirty="0">
                <a:latin typeface="TheSerif HP5 Plain"/>
              </a:rPr>
              <a:t>-educatieve websites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20.5.2	Online zelfhulpcursussen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20.5.3	Online lotgenotengroepen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20.5.4	Mobiele online zelfhulp</a:t>
            </a:r>
          </a:p>
        </p:txBody>
      </p:sp>
    </p:spTree>
    <p:extLst>
      <p:ext uri="{BB962C8B-B14F-4D97-AF65-F5344CB8AC3E}">
        <p14:creationId xmlns:p14="http://schemas.microsoft.com/office/powerpoint/2010/main" val="1995016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98870"/>
            <a:ext cx="10515600" cy="1325563"/>
          </a:xfrm>
        </p:spPr>
        <p:txBody>
          <a:bodyPr/>
          <a:lstStyle/>
          <a:p>
            <a:r>
              <a:rPr lang="nl-NL" dirty="0">
                <a:latin typeface="TheSerif HP5 Plain" pitchFamily="18" charset="0"/>
              </a:rPr>
              <a:t>20.6	Verdieping: Ervaringsdeskundigen online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4449" y="154061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/>
              </a:rPr>
              <a:t>20.6.1	Inzet ervaringsdeskundigen bij zelfhulp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20.6.2	Meerwaarde inzet ervaringsdeskundige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20.6.3	Scholing ervaringsdeskundige</a:t>
            </a:r>
          </a:p>
        </p:txBody>
      </p:sp>
    </p:spTree>
    <p:extLst>
      <p:ext uri="{BB962C8B-B14F-4D97-AF65-F5344CB8AC3E}">
        <p14:creationId xmlns:p14="http://schemas.microsoft.com/office/powerpoint/2010/main" val="1686048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24</Words>
  <Application>Microsoft Office PowerPoint</Application>
  <PresentationFormat>Breedbeeld</PresentationFormat>
  <Paragraphs>34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TheSerif HP5 Plain</vt:lpstr>
      <vt:lpstr>Office Theme</vt:lpstr>
      <vt:lpstr>Thema 20 Online zelfhulp voor cliënten (groepen)</vt:lpstr>
      <vt:lpstr>PowerPoint-presentatie</vt:lpstr>
      <vt:lpstr>20.1 Je eigen culturele achtergrond</vt:lpstr>
      <vt:lpstr>20.2 Historie van zelfhulp</vt:lpstr>
      <vt:lpstr>20.3 Zelfhulporganisaties en hun doelgroepen</vt:lpstr>
      <vt:lpstr>20.4 Online zelfhulp</vt:lpstr>
      <vt:lpstr>20.5 Vormen van online zelfhulp</vt:lpstr>
      <vt:lpstr>20.6 Verdieping: Ervaringsdeskundigen online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Feiko de Vreede</dc:creator>
  <cp:lastModifiedBy>Solange Sommeling</cp:lastModifiedBy>
  <cp:revision>43</cp:revision>
  <dcterms:created xsi:type="dcterms:W3CDTF">2015-08-27T08:56:04Z</dcterms:created>
  <dcterms:modified xsi:type="dcterms:W3CDTF">2017-08-10T14:48:27Z</dcterms:modified>
</cp:coreProperties>
</file>